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d777d9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d777d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d777d9c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d777d9c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d777d9c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d777d9c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d777d9c8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d777d9c8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d777d9c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0d777d9c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d777d9c8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d777d9c8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d777d9c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d777d9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d777d9c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d777d9c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0d777d9c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0d777d9c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0d777d9c8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0d777d9c8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0d777d9c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0d777d9c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0d777d9c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0d777d9c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d777d9c8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d777d9c8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0d777d9c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0d777d9c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d777d9c8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d777d9c8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0d777d9c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0d777d9c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0d777d9c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0d777d9c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d777d9c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d777d9c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0d777d9c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0d777d9c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0d777d9c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0d777d9c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0d777d9c8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0d777d9c8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0d777d9c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0d777d9c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d777d9c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d777d9c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0d777d9c8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0d777d9c8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0d777d9c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0d777d9c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0d777d9c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0d777d9c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0d777d9c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0d777d9c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0d777d9c8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0d777d9c8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0d777d9c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0d777d9c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0d777d9c8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0d777d9c8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0d777d9c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0d777d9c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0d777d9c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0d777d9c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0d777d9c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0d777d9c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0d777d9c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0d777d9c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0d777d9c8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0d777d9c8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0d777d9c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0d777d9c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0d777d9c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0d777d9c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0d777d9c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0d777d9c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0d777d9c8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0d777d9c8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0d777d9c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0d777d9c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0d777d9c8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0d777d9c8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Diagram/Process Model: State Diagram is for a class.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0d777d9c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0d777d9c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0d777d9c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0d777d9c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0d777d9c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0d777d9c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d777d9c8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d777d9c8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Interface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with test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class does not deal directly with the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d777d9c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d777d9c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374925"/>
            <a:ext cx="8520600" cy="19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Assignment 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(Use Case/Class/Sequence/State Diagram/Traceability Matrix)</a:t>
            </a:r>
            <a:endParaRPr sz="18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34125"/>
            <a:ext cx="8520600" cy="22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Group 13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Nopphiphat Suraminitkul (Nopi)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Ayush Singh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Juhi Sinha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Somnath Jogelkar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2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67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114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18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50" y="533250"/>
            <a:ext cx="7430576" cy="43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2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movies 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0" y="690025"/>
            <a:ext cx="9055749" cy="43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Populate movie</a:t>
            </a:r>
            <a:endParaRPr/>
          </a:p>
        </p:txBody>
      </p:sp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5" y="690025"/>
            <a:ext cx="8988526" cy="43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83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13" y="0"/>
            <a:ext cx="7365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group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025"/>
            <a:ext cx="9144002" cy="43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00" y="0"/>
            <a:ext cx="720039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Unsubscribe group</a:t>
            </a:r>
            <a:endParaRPr/>
          </a:p>
        </p:txBody>
      </p:sp>
      <p:sp>
        <p:nvSpPr>
          <p:cNvPr id="265" name="Google Shape;265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" y="592500"/>
            <a:ext cx="8889799" cy="445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movie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8" y="627000"/>
            <a:ext cx="8992724" cy="4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trailer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" y="601775"/>
            <a:ext cx="9043153" cy="445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84775" y="132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Reviews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75" y="740450"/>
            <a:ext cx="8992725" cy="43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Event</a:t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0" y="690025"/>
            <a:ext cx="9068347" cy="43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00" y="0"/>
            <a:ext cx="73658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89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248675" y="82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Vote 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" y="690025"/>
            <a:ext cx="9003350" cy="43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284075" y="154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Bi-Directional Traceability Matrix</a:t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0" y="838300"/>
            <a:ext cx="9026999" cy="40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5550" y="78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14" y="0"/>
            <a:ext cx="4777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132200" y="45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 txBox="1"/>
          <p:nvPr>
            <p:ph idx="1" type="body"/>
          </p:nvPr>
        </p:nvSpPr>
        <p:spPr>
          <a:xfrm>
            <a:off x="-75" y="653700"/>
            <a:ext cx="9144000" cy="4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User: This class provides description of superuser that contains common operations by Moderator and Watcher, like create account, log in, and view history.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Moderator: This class provides description of admin that operates the system, like manage groups and members, create event, and pull movies.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Member(Watcher): This class provides description of user that uses the system, like search movies and vote event. 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Vote: This class provides the attributes of a vote casted by the member (watcher) of the group. The attributes contains MovieID, MemberID, EventID and Vote Date.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Group: This class provides the attributes of a group of which members are part of and which moderators created. The attributes contains GroupID, GroupName, MemberCount to name a few.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Movie: The attributes contains the attributes of a movie that has been pulled an populated into the groups with movie trailers links and review links related to the movie.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Server/API: This is the secondary actor that will provide the movie list with trailer/review links and will be pulled by the moderator.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Event: This class provides the information about the events that are created by the moderator for the members of the group to vote for movies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277175" y="175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Diagram (Voting)</a:t>
            </a:r>
            <a:endParaRPr/>
          </a:p>
        </p:txBody>
      </p:sp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5200"/>
            <a:ext cx="7883373" cy="40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156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Package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913" y="0"/>
            <a:ext cx="545057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-54200" y="244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275" y="0"/>
            <a:ext cx="6342725" cy="48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00" y="0"/>
            <a:ext cx="72327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62" y="0"/>
            <a:ext cx="71776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0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62" y="0"/>
            <a:ext cx="7177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